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30275213" cy="42803763"/>
  <p:notesSz cx="6858000" cy="9144000"/>
  <p:defaultTextStyle>
    <a:defPPr>
      <a:defRPr lang="pt-PT"/>
    </a:defPPr>
    <a:lvl1pPr marL="0" algn="l" defTabSz="3507730" rtl="0" eaLnBrk="1" latinLnBrk="0" hangingPunct="1">
      <a:defRPr sz="6905" kern="1200">
        <a:solidFill>
          <a:schemeClr val="tx1"/>
        </a:solidFill>
        <a:latin typeface="+mn-lt"/>
        <a:ea typeface="+mn-ea"/>
        <a:cs typeface="+mn-cs"/>
      </a:defRPr>
    </a:lvl1pPr>
    <a:lvl2pPr marL="1753865" algn="l" defTabSz="3507730" rtl="0" eaLnBrk="1" latinLnBrk="0" hangingPunct="1">
      <a:defRPr sz="6905" kern="1200">
        <a:solidFill>
          <a:schemeClr val="tx1"/>
        </a:solidFill>
        <a:latin typeface="+mn-lt"/>
        <a:ea typeface="+mn-ea"/>
        <a:cs typeface="+mn-cs"/>
      </a:defRPr>
    </a:lvl2pPr>
    <a:lvl3pPr marL="3507730" algn="l" defTabSz="3507730" rtl="0" eaLnBrk="1" latinLnBrk="0" hangingPunct="1">
      <a:defRPr sz="6905" kern="1200">
        <a:solidFill>
          <a:schemeClr val="tx1"/>
        </a:solidFill>
        <a:latin typeface="+mn-lt"/>
        <a:ea typeface="+mn-ea"/>
        <a:cs typeface="+mn-cs"/>
      </a:defRPr>
    </a:lvl3pPr>
    <a:lvl4pPr marL="5261595" algn="l" defTabSz="3507730" rtl="0" eaLnBrk="1" latinLnBrk="0" hangingPunct="1">
      <a:defRPr sz="6905" kern="1200">
        <a:solidFill>
          <a:schemeClr val="tx1"/>
        </a:solidFill>
        <a:latin typeface="+mn-lt"/>
        <a:ea typeface="+mn-ea"/>
        <a:cs typeface="+mn-cs"/>
      </a:defRPr>
    </a:lvl4pPr>
    <a:lvl5pPr marL="7015460" algn="l" defTabSz="3507730" rtl="0" eaLnBrk="1" latinLnBrk="0" hangingPunct="1">
      <a:defRPr sz="6905" kern="1200">
        <a:solidFill>
          <a:schemeClr val="tx1"/>
        </a:solidFill>
        <a:latin typeface="+mn-lt"/>
        <a:ea typeface="+mn-ea"/>
        <a:cs typeface="+mn-cs"/>
      </a:defRPr>
    </a:lvl5pPr>
    <a:lvl6pPr marL="8769325" algn="l" defTabSz="3507730" rtl="0" eaLnBrk="1" latinLnBrk="0" hangingPunct="1">
      <a:defRPr sz="6905" kern="1200">
        <a:solidFill>
          <a:schemeClr val="tx1"/>
        </a:solidFill>
        <a:latin typeface="+mn-lt"/>
        <a:ea typeface="+mn-ea"/>
        <a:cs typeface="+mn-cs"/>
      </a:defRPr>
    </a:lvl6pPr>
    <a:lvl7pPr marL="10523190" algn="l" defTabSz="3507730" rtl="0" eaLnBrk="1" latinLnBrk="0" hangingPunct="1">
      <a:defRPr sz="6905" kern="1200">
        <a:solidFill>
          <a:schemeClr val="tx1"/>
        </a:solidFill>
        <a:latin typeface="+mn-lt"/>
        <a:ea typeface="+mn-ea"/>
        <a:cs typeface="+mn-cs"/>
      </a:defRPr>
    </a:lvl7pPr>
    <a:lvl8pPr marL="12277054" algn="l" defTabSz="3507730" rtl="0" eaLnBrk="1" latinLnBrk="0" hangingPunct="1">
      <a:defRPr sz="6905" kern="1200">
        <a:solidFill>
          <a:schemeClr val="tx1"/>
        </a:solidFill>
        <a:latin typeface="+mn-lt"/>
        <a:ea typeface="+mn-ea"/>
        <a:cs typeface="+mn-cs"/>
      </a:defRPr>
    </a:lvl8pPr>
    <a:lvl9pPr marL="14030919" algn="l" defTabSz="3507730" rtl="0" eaLnBrk="1" latinLnBrk="0" hangingPunct="1">
      <a:defRPr sz="690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BFEB"/>
    <a:srgbClr val="FF5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81"/>
  </p:normalViewPr>
  <p:slideViewPr>
    <p:cSldViewPr snapToGrid="0" snapToObjects="1">
      <p:cViewPr varScale="1">
        <p:scale>
          <a:sx n="17" d="100"/>
          <a:sy n="17" d="100"/>
        </p:scale>
        <p:origin x="3126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0641" y="7005156"/>
            <a:ext cx="25733931" cy="14902051"/>
          </a:xfrm>
        </p:spPr>
        <p:txBody>
          <a:bodyPr anchor="b"/>
          <a:lstStyle>
            <a:lvl1pPr algn="ctr">
              <a:defRPr sz="19865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84402" y="22481887"/>
            <a:ext cx="22706410" cy="10334331"/>
          </a:xfrm>
        </p:spPr>
        <p:txBody>
          <a:bodyPr/>
          <a:lstStyle>
            <a:lvl1pPr marL="0" indent="0" algn="ctr">
              <a:buNone/>
              <a:defRPr sz="7946"/>
            </a:lvl1pPr>
            <a:lvl2pPr marL="1513743" indent="0" algn="ctr">
              <a:buNone/>
              <a:defRPr sz="6622"/>
            </a:lvl2pPr>
            <a:lvl3pPr marL="3027487" indent="0" algn="ctr">
              <a:buNone/>
              <a:defRPr sz="5960"/>
            </a:lvl3pPr>
            <a:lvl4pPr marL="4541230" indent="0" algn="ctr">
              <a:buNone/>
              <a:defRPr sz="5297"/>
            </a:lvl4pPr>
            <a:lvl5pPr marL="6054974" indent="0" algn="ctr">
              <a:buNone/>
              <a:defRPr sz="5297"/>
            </a:lvl5pPr>
            <a:lvl6pPr marL="7568717" indent="0" algn="ctr">
              <a:buNone/>
              <a:defRPr sz="5297"/>
            </a:lvl6pPr>
            <a:lvl7pPr marL="9082461" indent="0" algn="ctr">
              <a:buNone/>
              <a:defRPr sz="5297"/>
            </a:lvl7pPr>
            <a:lvl8pPr marL="10596204" indent="0" algn="ctr">
              <a:buNone/>
              <a:defRPr sz="5297"/>
            </a:lvl8pPr>
            <a:lvl9pPr marL="12109948" indent="0" algn="ctr">
              <a:buNone/>
              <a:defRPr sz="5297"/>
            </a:lvl9pPr>
          </a:lstStyle>
          <a:p>
            <a:r>
              <a:rPr lang="pt-PT"/>
              <a:t>Clique para editar o estilo de subtítulo do Modelo Global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D8714-FB63-4746-8872-79971C0C5AFB}" type="datetimeFigureOut">
              <a:rPr lang="pt-PT" smtClean="0"/>
              <a:t>19-10-2018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AFFE2-1D5A-3448-820E-7B88FFD5E6B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143373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Editar os estilos de texto do Modelo Global
Segundo nível
Terceiro nível
Quarto nível
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D8714-FB63-4746-8872-79971C0C5AFB}" type="datetimeFigureOut">
              <a:rPr lang="pt-PT" smtClean="0"/>
              <a:t>19-10-2018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AFFE2-1D5A-3448-820E-7B88FFD5E6B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82610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665701" y="2278904"/>
            <a:ext cx="6528093" cy="36274211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81423" y="2278904"/>
            <a:ext cx="19205838" cy="36274211"/>
          </a:xfrm>
        </p:spPr>
        <p:txBody>
          <a:bodyPr vert="eaVert"/>
          <a:lstStyle/>
          <a:p>
            <a:pPr lvl="0"/>
            <a:r>
              <a:rPr lang="pt-PT"/>
              <a:t>Editar os estilos de texto do Modelo Global
Segundo nível
Terceiro nível
Quarto nível
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D8714-FB63-4746-8872-79971C0C5AFB}" type="datetimeFigureOut">
              <a:rPr lang="pt-PT" smtClean="0"/>
              <a:t>19-10-2018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AFFE2-1D5A-3448-820E-7B88FFD5E6B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755013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Editar os estilos de texto do Modelo Global
Segundo nível
Terceiro nível
Quarto nível
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D8714-FB63-4746-8872-79971C0C5AFB}" type="datetimeFigureOut">
              <a:rPr lang="pt-PT" smtClean="0"/>
              <a:t>19-10-2018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AFFE2-1D5A-3448-820E-7B88FFD5E6B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3035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5654" y="10671229"/>
            <a:ext cx="26112371" cy="17805173"/>
          </a:xfrm>
        </p:spPr>
        <p:txBody>
          <a:bodyPr anchor="b"/>
          <a:lstStyle>
            <a:lvl1pPr>
              <a:defRPr sz="19865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65654" y="28644846"/>
            <a:ext cx="26112371" cy="9363320"/>
          </a:xfrm>
        </p:spPr>
        <p:txBody>
          <a:bodyPr/>
          <a:lstStyle>
            <a:lvl1pPr marL="0" indent="0">
              <a:buNone/>
              <a:defRPr sz="7946">
                <a:solidFill>
                  <a:schemeClr val="tx1"/>
                </a:solidFill>
              </a:defRPr>
            </a:lvl1pPr>
            <a:lvl2pPr marL="1513743" indent="0">
              <a:buNone/>
              <a:defRPr sz="6622">
                <a:solidFill>
                  <a:schemeClr val="tx1">
                    <a:tint val="75000"/>
                  </a:schemeClr>
                </a:solidFill>
              </a:defRPr>
            </a:lvl2pPr>
            <a:lvl3pPr marL="3027487" indent="0">
              <a:buNone/>
              <a:defRPr sz="5960">
                <a:solidFill>
                  <a:schemeClr val="tx1">
                    <a:tint val="75000"/>
                  </a:schemeClr>
                </a:solidFill>
              </a:defRPr>
            </a:lvl3pPr>
            <a:lvl4pPr marL="4541230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4pPr>
            <a:lvl5pPr marL="6054974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5pPr>
            <a:lvl6pPr marL="7568717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6pPr>
            <a:lvl7pPr marL="9082461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7pPr>
            <a:lvl8pPr marL="10596204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8pPr>
            <a:lvl9pPr marL="12109948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Editar os estilos de texto do Modelo Global
Segundo nível
Terceiro nível
Quarto nível
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D8714-FB63-4746-8872-79971C0C5AFB}" type="datetimeFigureOut">
              <a:rPr lang="pt-PT" smtClean="0"/>
              <a:t>19-10-2018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AFFE2-1D5A-3448-820E-7B88FFD5E6B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20006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81421" y="11394520"/>
            <a:ext cx="12866966" cy="27158594"/>
          </a:xfrm>
        </p:spPr>
        <p:txBody>
          <a:bodyPr/>
          <a:lstStyle/>
          <a:p>
            <a:pPr lvl="0"/>
            <a:r>
              <a:rPr lang="pt-PT"/>
              <a:t>Editar os estilos de texto do Modelo Global
Segundo nível
Terceiro nível
Quarto nível
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326826" y="11394520"/>
            <a:ext cx="12866966" cy="27158594"/>
          </a:xfrm>
        </p:spPr>
        <p:txBody>
          <a:bodyPr/>
          <a:lstStyle/>
          <a:p>
            <a:pPr lvl="0"/>
            <a:r>
              <a:rPr lang="pt-PT"/>
              <a:t>Editar os estilos de texto do Modelo Global
Segundo nível
Terceiro nível
Quarto nível
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D8714-FB63-4746-8872-79971C0C5AFB}" type="datetimeFigureOut">
              <a:rPr lang="pt-PT" smtClean="0"/>
              <a:t>19-10-2018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AFFE2-1D5A-3448-820E-7B88FFD5E6B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890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4" y="2278913"/>
            <a:ext cx="26112371" cy="8273416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85368" y="10492870"/>
            <a:ext cx="12807832" cy="5142393"/>
          </a:xfrm>
        </p:spPr>
        <p:txBody>
          <a:bodyPr anchor="b"/>
          <a:lstStyle>
            <a:lvl1pPr marL="0" indent="0">
              <a:buNone/>
              <a:defRPr sz="7946" b="1"/>
            </a:lvl1pPr>
            <a:lvl2pPr marL="1513743" indent="0">
              <a:buNone/>
              <a:defRPr sz="6622" b="1"/>
            </a:lvl2pPr>
            <a:lvl3pPr marL="3027487" indent="0">
              <a:buNone/>
              <a:defRPr sz="5960" b="1"/>
            </a:lvl3pPr>
            <a:lvl4pPr marL="4541230" indent="0">
              <a:buNone/>
              <a:defRPr sz="5297" b="1"/>
            </a:lvl4pPr>
            <a:lvl5pPr marL="6054974" indent="0">
              <a:buNone/>
              <a:defRPr sz="5297" b="1"/>
            </a:lvl5pPr>
            <a:lvl6pPr marL="7568717" indent="0">
              <a:buNone/>
              <a:defRPr sz="5297" b="1"/>
            </a:lvl6pPr>
            <a:lvl7pPr marL="9082461" indent="0">
              <a:buNone/>
              <a:defRPr sz="5297" b="1"/>
            </a:lvl7pPr>
            <a:lvl8pPr marL="10596204" indent="0">
              <a:buNone/>
              <a:defRPr sz="5297" b="1"/>
            </a:lvl8pPr>
            <a:lvl9pPr marL="12109948" indent="0">
              <a:buNone/>
              <a:defRPr sz="5297" b="1"/>
            </a:lvl9pPr>
          </a:lstStyle>
          <a:p>
            <a:pPr lvl="0"/>
            <a:r>
              <a:rPr lang="pt-PT"/>
              <a:t>Editar os estilos de texto do Modelo Global
Segundo nível
Terceiro nível
Quarto nível
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85368" y="15635264"/>
            <a:ext cx="12807832" cy="22997117"/>
          </a:xfrm>
        </p:spPr>
        <p:txBody>
          <a:bodyPr/>
          <a:lstStyle/>
          <a:p>
            <a:pPr lvl="0"/>
            <a:r>
              <a:rPr lang="pt-PT"/>
              <a:t>Editar os estilos de texto do Modelo Global
Segundo nível
Terceiro nível
Quarto nível
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5326828" y="10492870"/>
            <a:ext cx="12870909" cy="5142393"/>
          </a:xfrm>
        </p:spPr>
        <p:txBody>
          <a:bodyPr anchor="b"/>
          <a:lstStyle>
            <a:lvl1pPr marL="0" indent="0">
              <a:buNone/>
              <a:defRPr sz="7946" b="1"/>
            </a:lvl1pPr>
            <a:lvl2pPr marL="1513743" indent="0">
              <a:buNone/>
              <a:defRPr sz="6622" b="1"/>
            </a:lvl2pPr>
            <a:lvl3pPr marL="3027487" indent="0">
              <a:buNone/>
              <a:defRPr sz="5960" b="1"/>
            </a:lvl3pPr>
            <a:lvl4pPr marL="4541230" indent="0">
              <a:buNone/>
              <a:defRPr sz="5297" b="1"/>
            </a:lvl4pPr>
            <a:lvl5pPr marL="6054974" indent="0">
              <a:buNone/>
              <a:defRPr sz="5297" b="1"/>
            </a:lvl5pPr>
            <a:lvl6pPr marL="7568717" indent="0">
              <a:buNone/>
              <a:defRPr sz="5297" b="1"/>
            </a:lvl6pPr>
            <a:lvl7pPr marL="9082461" indent="0">
              <a:buNone/>
              <a:defRPr sz="5297" b="1"/>
            </a:lvl7pPr>
            <a:lvl8pPr marL="10596204" indent="0">
              <a:buNone/>
              <a:defRPr sz="5297" b="1"/>
            </a:lvl8pPr>
            <a:lvl9pPr marL="12109948" indent="0">
              <a:buNone/>
              <a:defRPr sz="5297" b="1"/>
            </a:lvl9pPr>
          </a:lstStyle>
          <a:p>
            <a:pPr lvl="0"/>
            <a:r>
              <a:rPr lang="pt-PT"/>
              <a:t>Editar os estilos de texto do Modelo Global
Segundo nível
Terceiro nível
Quarto nível
Quinto nível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5326828" y="15635264"/>
            <a:ext cx="12870909" cy="22997117"/>
          </a:xfrm>
        </p:spPr>
        <p:txBody>
          <a:bodyPr/>
          <a:lstStyle/>
          <a:p>
            <a:pPr lvl="0"/>
            <a:r>
              <a:rPr lang="pt-PT"/>
              <a:t>Editar os estilos de texto do Modelo Global
Segundo nível
Terceiro nível
Quarto nível
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D8714-FB63-4746-8872-79971C0C5AFB}" type="datetimeFigureOut">
              <a:rPr lang="pt-PT" smtClean="0"/>
              <a:t>19-10-2018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AFFE2-1D5A-3448-820E-7B88FFD5E6B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98953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D8714-FB63-4746-8872-79971C0C5AFB}" type="datetimeFigureOut">
              <a:rPr lang="pt-PT" smtClean="0"/>
              <a:t>19-10-2018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AFFE2-1D5A-3448-820E-7B88FFD5E6B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42876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D8714-FB63-4746-8872-79971C0C5AFB}" type="datetimeFigureOut">
              <a:rPr lang="pt-PT" smtClean="0"/>
              <a:t>19-10-2018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AFFE2-1D5A-3448-820E-7B88FFD5E6B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60986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4" y="2853584"/>
            <a:ext cx="9764544" cy="9987545"/>
          </a:xfrm>
        </p:spPr>
        <p:txBody>
          <a:bodyPr anchor="b"/>
          <a:lstStyle>
            <a:lvl1pPr>
              <a:defRPr sz="10595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909" y="6162959"/>
            <a:ext cx="15326827" cy="30418415"/>
          </a:xfrm>
        </p:spPr>
        <p:txBody>
          <a:bodyPr/>
          <a:lstStyle>
            <a:lvl1pPr>
              <a:defRPr sz="10595"/>
            </a:lvl1pPr>
            <a:lvl2pPr>
              <a:defRPr sz="9271"/>
            </a:lvl2pPr>
            <a:lvl3pPr>
              <a:defRPr sz="7946"/>
            </a:lvl3pPr>
            <a:lvl4pPr>
              <a:defRPr sz="6622"/>
            </a:lvl4pPr>
            <a:lvl5pPr>
              <a:defRPr sz="6622"/>
            </a:lvl5pPr>
            <a:lvl6pPr>
              <a:defRPr sz="6622"/>
            </a:lvl6pPr>
            <a:lvl7pPr>
              <a:defRPr sz="6622"/>
            </a:lvl7pPr>
            <a:lvl8pPr>
              <a:defRPr sz="6622"/>
            </a:lvl8pPr>
            <a:lvl9pPr>
              <a:defRPr sz="6622"/>
            </a:lvl9pPr>
          </a:lstStyle>
          <a:p>
            <a:pPr lvl="0"/>
            <a:r>
              <a:rPr lang="pt-PT"/>
              <a:t>Editar os estilos de texto do Modelo Global
Segundo nível
Terceiro nível
Quarto nível
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85364" y="12841129"/>
            <a:ext cx="9764544" cy="23789780"/>
          </a:xfrm>
        </p:spPr>
        <p:txBody>
          <a:bodyPr/>
          <a:lstStyle>
            <a:lvl1pPr marL="0" indent="0">
              <a:buNone/>
              <a:defRPr sz="5297"/>
            </a:lvl1pPr>
            <a:lvl2pPr marL="1513743" indent="0">
              <a:buNone/>
              <a:defRPr sz="4635"/>
            </a:lvl2pPr>
            <a:lvl3pPr marL="3027487" indent="0">
              <a:buNone/>
              <a:defRPr sz="3973"/>
            </a:lvl3pPr>
            <a:lvl4pPr marL="4541230" indent="0">
              <a:buNone/>
              <a:defRPr sz="3311"/>
            </a:lvl4pPr>
            <a:lvl5pPr marL="6054974" indent="0">
              <a:buNone/>
              <a:defRPr sz="3311"/>
            </a:lvl5pPr>
            <a:lvl6pPr marL="7568717" indent="0">
              <a:buNone/>
              <a:defRPr sz="3311"/>
            </a:lvl6pPr>
            <a:lvl7pPr marL="9082461" indent="0">
              <a:buNone/>
              <a:defRPr sz="3311"/>
            </a:lvl7pPr>
            <a:lvl8pPr marL="10596204" indent="0">
              <a:buNone/>
              <a:defRPr sz="3311"/>
            </a:lvl8pPr>
            <a:lvl9pPr marL="12109948" indent="0">
              <a:buNone/>
              <a:defRPr sz="3311"/>
            </a:lvl9pPr>
          </a:lstStyle>
          <a:p>
            <a:pPr lvl="0"/>
            <a:r>
              <a:rPr lang="pt-PT"/>
              <a:t>Editar os estilos de texto do Modelo Global
Segundo nível
Terceiro nível
Quarto nível
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D8714-FB63-4746-8872-79971C0C5AFB}" type="datetimeFigureOut">
              <a:rPr lang="pt-PT" smtClean="0"/>
              <a:t>19-10-2018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AFFE2-1D5A-3448-820E-7B88FFD5E6B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74502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4" y="2853584"/>
            <a:ext cx="9764544" cy="9987545"/>
          </a:xfrm>
        </p:spPr>
        <p:txBody>
          <a:bodyPr anchor="b"/>
          <a:lstStyle>
            <a:lvl1pPr>
              <a:defRPr sz="10595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70909" y="6162959"/>
            <a:ext cx="15326827" cy="30418415"/>
          </a:xfrm>
        </p:spPr>
        <p:txBody>
          <a:bodyPr anchor="t"/>
          <a:lstStyle>
            <a:lvl1pPr marL="0" indent="0">
              <a:buNone/>
              <a:defRPr sz="10595"/>
            </a:lvl1pPr>
            <a:lvl2pPr marL="1513743" indent="0">
              <a:buNone/>
              <a:defRPr sz="9271"/>
            </a:lvl2pPr>
            <a:lvl3pPr marL="3027487" indent="0">
              <a:buNone/>
              <a:defRPr sz="7946"/>
            </a:lvl3pPr>
            <a:lvl4pPr marL="4541230" indent="0">
              <a:buNone/>
              <a:defRPr sz="6622"/>
            </a:lvl4pPr>
            <a:lvl5pPr marL="6054974" indent="0">
              <a:buNone/>
              <a:defRPr sz="6622"/>
            </a:lvl5pPr>
            <a:lvl6pPr marL="7568717" indent="0">
              <a:buNone/>
              <a:defRPr sz="6622"/>
            </a:lvl6pPr>
            <a:lvl7pPr marL="9082461" indent="0">
              <a:buNone/>
              <a:defRPr sz="6622"/>
            </a:lvl7pPr>
            <a:lvl8pPr marL="10596204" indent="0">
              <a:buNone/>
              <a:defRPr sz="6622"/>
            </a:lvl8pPr>
            <a:lvl9pPr marL="12109948" indent="0">
              <a:buNone/>
              <a:defRPr sz="6622"/>
            </a:lvl9pPr>
          </a:lstStyle>
          <a:p>
            <a:r>
              <a:rPr lang="pt-PT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85364" y="12841129"/>
            <a:ext cx="9764544" cy="23789780"/>
          </a:xfrm>
        </p:spPr>
        <p:txBody>
          <a:bodyPr/>
          <a:lstStyle>
            <a:lvl1pPr marL="0" indent="0">
              <a:buNone/>
              <a:defRPr sz="5297"/>
            </a:lvl1pPr>
            <a:lvl2pPr marL="1513743" indent="0">
              <a:buNone/>
              <a:defRPr sz="4635"/>
            </a:lvl2pPr>
            <a:lvl3pPr marL="3027487" indent="0">
              <a:buNone/>
              <a:defRPr sz="3973"/>
            </a:lvl3pPr>
            <a:lvl4pPr marL="4541230" indent="0">
              <a:buNone/>
              <a:defRPr sz="3311"/>
            </a:lvl4pPr>
            <a:lvl5pPr marL="6054974" indent="0">
              <a:buNone/>
              <a:defRPr sz="3311"/>
            </a:lvl5pPr>
            <a:lvl6pPr marL="7568717" indent="0">
              <a:buNone/>
              <a:defRPr sz="3311"/>
            </a:lvl6pPr>
            <a:lvl7pPr marL="9082461" indent="0">
              <a:buNone/>
              <a:defRPr sz="3311"/>
            </a:lvl7pPr>
            <a:lvl8pPr marL="10596204" indent="0">
              <a:buNone/>
              <a:defRPr sz="3311"/>
            </a:lvl8pPr>
            <a:lvl9pPr marL="12109948" indent="0">
              <a:buNone/>
              <a:defRPr sz="3311"/>
            </a:lvl9pPr>
          </a:lstStyle>
          <a:p>
            <a:pPr lvl="0"/>
            <a:r>
              <a:rPr lang="pt-PT"/>
              <a:t>Editar os estilos de texto do Modelo Global
Segundo nível
Terceiro nível
Quarto nível
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D8714-FB63-4746-8872-79971C0C5AFB}" type="datetimeFigureOut">
              <a:rPr lang="pt-PT" smtClean="0"/>
              <a:t>19-10-2018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AFFE2-1D5A-3448-820E-7B88FFD5E6B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26124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81421" y="2278913"/>
            <a:ext cx="26112371" cy="8273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81421" y="11394520"/>
            <a:ext cx="26112371" cy="271585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Editar os estilos de texto do Modelo Global
Segundo nível
Terceiro nível
Quarto nível
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81421" y="39672756"/>
            <a:ext cx="6811923" cy="22789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9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2D8714-FB63-4746-8872-79971C0C5AFB}" type="datetimeFigureOut">
              <a:rPr lang="pt-PT" smtClean="0"/>
              <a:t>19-10-2018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028665" y="39672756"/>
            <a:ext cx="10217884" cy="22789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9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381869" y="39672756"/>
            <a:ext cx="6811923" cy="22789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9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5AFFE2-1D5A-3448-820E-7B88FFD5E6B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2907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027487" rtl="0" eaLnBrk="1" latinLnBrk="0" hangingPunct="1">
        <a:lnSpc>
          <a:spcPct val="90000"/>
        </a:lnSpc>
        <a:spcBef>
          <a:spcPct val="0"/>
        </a:spcBef>
        <a:buNone/>
        <a:defRPr sz="1456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56872" indent="-756872" algn="l" defTabSz="3027487" rtl="0" eaLnBrk="1" latinLnBrk="0" hangingPunct="1">
        <a:lnSpc>
          <a:spcPct val="90000"/>
        </a:lnSpc>
        <a:spcBef>
          <a:spcPts val="3311"/>
        </a:spcBef>
        <a:buFont typeface="Arial" panose="020B0604020202020204" pitchFamily="34" charset="0"/>
        <a:buChar char="•"/>
        <a:defRPr sz="9271" kern="1200">
          <a:solidFill>
            <a:schemeClr val="tx1"/>
          </a:solidFill>
          <a:latin typeface="+mn-lt"/>
          <a:ea typeface="+mn-ea"/>
          <a:cs typeface="+mn-cs"/>
        </a:defRPr>
      </a:lvl1pPr>
      <a:lvl2pPr marL="2270615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7946" kern="1200">
          <a:solidFill>
            <a:schemeClr val="tx1"/>
          </a:solidFill>
          <a:latin typeface="+mn-lt"/>
          <a:ea typeface="+mn-ea"/>
          <a:cs typeface="+mn-cs"/>
        </a:defRPr>
      </a:lvl2pPr>
      <a:lvl3pPr marL="3784359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6622" kern="1200">
          <a:solidFill>
            <a:schemeClr val="tx1"/>
          </a:solidFill>
          <a:latin typeface="+mn-lt"/>
          <a:ea typeface="+mn-ea"/>
          <a:cs typeface="+mn-cs"/>
        </a:defRPr>
      </a:lvl3pPr>
      <a:lvl4pPr marL="5298102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4pPr>
      <a:lvl5pPr marL="6811846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5pPr>
      <a:lvl6pPr marL="8325589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6pPr>
      <a:lvl7pPr marL="9839333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7pPr>
      <a:lvl8pPr marL="11353076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8pPr>
      <a:lvl9pPr marL="12866820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1pPr>
      <a:lvl2pPr marL="1513743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2pPr>
      <a:lvl3pPr marL="3027487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3pPr>
      <a:lvl4pPr marL="4541230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4pPr>
      <a:lvl5pPr marL="6054974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5pPr>
      <a:lvl6pPr marL="7568717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6pPr>
      <a:lvl7pPr marL="9082461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7pPr>
      <a:lvl8pPr marL="10596204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8pPr>
      <a:lvl9pPr marL="12109948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aixaDeTexto 16">
            <a:extLst>
              <a:ext uri="{FF2B5EF4-FFF2-40B4-BE49-F238E27FC236}">
                <a16:creationId xmlns:a16="http://schemas.microsoft.com/office/drawing/2014/main" xmlns="" id="{0F516B51-A4F8-5246-9632-89B87A9FD467}"/>
              </a:ext>
            </a:extLst>
          </p:cNvPr>
          <p:cNvSpPr txBox="1"/>
          <p:nvPr/>
        </p:nvSpPr>
        <p:spPr>
          <a:xfrm>
            <a:off x="2052775" y="3744511"/>
            <a:ext cx="26169665" cy="378565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pt-PT" sz="12000" b="1" dirty="0">
                <a:latin typeface="Trebuchet MS" panose="020B0603020202020204" pitchFamily="34" charset="0"/>
              </a:rPr>
              <a:t>Título do Poster</a:t>
            </a:r>
          </a:p>
          <a:p>
            <a:pPr algn="ctr"/>
            <a:r>
              <a:rPr lang="pt-PT" sz="12000" b="1" dirty="0">
                <a:latin typeface="Trebuchet MS" panose="020B0603020202020204" pitchFamily="34" charset="0"/>
              </a:rPr>
              <a:t>(tamanho </a:t>
            </a:r>
            <a:r>
              <a:rPr lang="pt-PT" sz="12000" b="1" dirty="0" smtClean="0">
                <a:latin typeface="Trebuchet MS" panose="020B0603020202020204" pitchFamily="34" charset="0"/>
              </a:rPr>
              <a:t>120, </a:t>
            </a:r>
            <a:r>
              <a:rPr lang="pt-PT" sz="12000" b="1" dirty="0">
                <a:latin typeface="Trebuchet MS" panose="020B0603020202020204" pitchFamily="34" charset="0"/>
              </a:rPr>
              <a:t>negrito, </a:t>
            </a:r>
            <a:r>
              <a:rPr lang="pt-PT" sz="12000" b="1" dirty="0" err="1" smtClean="0">
                <a:latin typeface="Trebuchet MS" panose="020B0603020202020204" pitchFamily="34" charset="0"/>
              </a:rPr>
              <a:t>Trebuchet</a:t>
            </a:r>
            <a:r>
              <a:rPr lang="pt-PT" sz="12000" b="1" dirty="0" smtClean="0">
                <a:latin typeface="Trebuchet MS" panose="020B0603020202020204" pitchFamily="34" charset="0"/>
              </a:rPr>
              <a:t>)</a:t>
            </a:r>
            <a:endParaRPr lang="pt-PT" sz="12000" b="1" dirty="0">
              <a:latin typeface="Trebuchet MS" panose="020B0603020202020204" pitchFamily="34" charset="0"/>
            </a:endParaRP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xmlns="" id="{CB967AAA-78A3-2A4B-AD77-90CCB1E1BF12}"/>
              </a:ext>
            </a:extLst>
          </p:cNvPr>
          <p:cNvSpPr txBox="1"/>
          <p:nvPr/>
        </p:nvSpPr>
        <p:spPr>
          <a:xfrm>
            <a:off x="7783032" y="7802161"/>
            <a:ext cx="20621521" cy="40164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>
              <a:lnSpc>
                <a:spcPct val="150000"/>
              </a:lnSpc>
            </a:pPr>
            <a:r>
              <a:rPr lang="pt-PT" sz="5000" b="1" dirty="0">
                <a:latin typeface="Trebuchet MS" panose="020B0603020202020204" pitchFamily="34" charset="0"/>
              </a:rPr>
              <a:t>Autor</a:t>
            </a:r>
            <a:r>
              <a:rPr lang="pt-PT" sz="5000" b="1" baseline="30000" dirty="0">
                <a:latin typeface="Trebuchet MS" panose="020B0603020202020204" pitchFamily="34" charset="0"/>
              </a:rPr>
              <a:t>1</a:t>
            </a:r>
            <a:r>
              <a:rPr lang="pt-PT" sz="5000" b="1" dirty="0">
                <a:latin typeface="Trebuchet MS" panose="020B0603020202020204" pitchFamily="34" charset="0"/>
              </a:rPr>
              <a:t>, Autor</a:t>
            </a:r>
            <a:r>
              <a:rPr lang="pt-PT" sz="5000" b="1" baseline="30000" dirty="0">
                <a:latin typeface="Trebuchet MS" panose="020B0603020202020204" pitchFamily="34" charset="0"/>
              </a:rPr>
              <a:t>2</a:t>
            </a:r>
            <a:r>
              <a:rPr lang="pt-PT" sz="5000" b="1" dirty="0">
                <a:latin typeface="Trebuchet MS" panose="020B0603020202020204" pitchFamily="34" charset="0"/>
              </a:rPr>
              <a:t> &amp; Autor</a:t>
            </a:r>
            <a:r>
              <a:rPr lang="pt-PT" sz="5000" b="1" baseline="30000" dirty="0">
                <a:latin typeface="Trebuchet MS" panose="020B0603020202020204" pitchFamily="34" charset="0"/>
              </a:rPr>
              <a:t>3 </a:t>
            </a:r>
            <a:r>
              <a:rPr lang="pt-PT" sz="5000" b="1" dirty="0">
                <a:latin typeface="Trebuchet MS" panose="020B0603020202020204" pitchFamily="34" charset="0"/>
              </a:rPr>
              <a:t>(tamanho 50, negrito, </a:t>
            </a:r>
            <a:r>
              <a:rPr lang="pt-PT" sz="5000" b="1" dirty="0" err="1" smtClean="0">
                <a:latin typeface="Trebuchet MS" panose="020B0603020202020204" pitchFamily="34" charset="0"/>
              </a:rPr>
              <a:t>Trebuchet</a:t>
            </a:r>
            <a:r>
              <a:rPr lang="pt-PT" sz="5000" b="1" dirty="0" smtClean="0">
                <a:latin typeface="Trebuchet MS" panose="020B0603020202020204" pitchFamily="34" charset="0"/>
              </a:rPr>
              <a:t>)</a:t>
            </a:r>
            <a:endParaRPr lang="pt-PT" sz="5000" b="1" baseline="30000" dirty="0">
              <a:latin typeface="Trebuchet MS" panose="020B0603020202020204" pitchFamily="34" charset="0"/>
            </a:endParaRPr>
          </a:p>
          <a:p>
            <a:pPr algn="r">
              <a:lnSpc>
                <a:spcPct val="150000"/>
              </a:lnSpc>
            </a:pPr>
            <a:r>
              <a:rPr lang="pt-PT" sz="4000" baseline="30000" dirty="0">
                <a:latin typeface="Trebuchet MS" panose="020B0603020202020204" pitchFamily="34" charset="0"/>
              </a:rPr>
              <a:t>1</a:t>
            </a:r>
            <a:r>
              <a:rPr lang="pt-PT" sz="4000" dirty="0">
                <a:latin typeface="Trebuchet MS" panose="020B0603020202020204" pitchFamily="34" charset="0"/>
              </a:rPr>
              <a:t>Afiliação (tamanho 50, </a:t>
            </a:r>
            <a:r>
              <a:rPr lang="pt-PT" sz="4000" dirty="0" err="1" smtClean="0">
                <a:latin typeface="Trebuchet MS" panose="020B0603020202020204" pitchFamily="34" charset="0"/>
              </a:rPr>
              <a:t>Trebuchet</a:t>
            </a:r>
            <a:r>
              <a:rPr lang="pt-PT" sz="4000" dirty="0" smtClean="0">
                <a:latin typeface="Trebuchet MS" panose="020B0603020202020204" pitchFamily="34" charset="0"/>
              </a:rPr>
              <a:t>)</a:t>
            </a:r>
            <a:endParaRPr lang="pt-PT" sz="4000" dirty="0" smtClean="0">
              <a:latin typeface="Trebuchet MS" panose="020B0603020202020204" pitchFamily="34" charset="0"/>
            </a:endParaRPr>
          </a:p>
          <a:p>
            <a:pPr algn="r">
              <a:lnSpc>
                <a:spcPct val="150000"/>
              </a:lnSpc>
            </a:pPr>
            <a:endParaRPr lang="pt-PT" sz="4000" dirty="0">
              <a:latin typeface="Trebuchet MS" panose="020B0603020202020204" pitchFamily="34" charset="0"/>
            </a:endParaRPr>
          </a:p>
          <a:p>
            <a:pPr algn="r">
              <a:lnSpc>
                <a:spcPct val="150000"/>
              </a:lnSpc>
            </a:pPr>
            <a:r>
              <a:rPr lang="pt-PT" sz="4000" dirty="0" smtClean="0">
                <a:latin typeface="Trebuchet MS" panose="020B0603020202020204" pitchFamily="34" charset="0"/>
              </a:rPr>
              <a:t>Tamanho A0</a:t>
            </a:r>
            <a:endParaRPr lang="pt-PT" sz="4000" dirty="0">
              <a:latin typeface="Trebuchet MS" panose="020B0603020202020204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28" b="35796"/>
          <a:stretch/>
        </p:blipFill>
        <p:spPr>
          <a:xfrm>
            <a:off x="0" y="0"/>
            <a:ext cx="27938799" cy="3886200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0200" y="1943100"/>
            <a:ext cx="5398489" cy="1862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002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143</TotalTime>
  <Words>33</Words>
  <Application>Microsoft Office PowerPoint</Application>
  <PresentationFormat>Personalizados</PresentationFormat>
  <Paragraphs>6</Paragraphs>
  <Slides>1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Trebuchet MS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Tiago Ribeiro</dc:creator>
  <cp:lastModifiedBy>FFJ</cp:lastModifiedBy>
  <cp:revision>12</cp:revision>
  <dcterms:created xsi:type="dcterms:W3CDTF">2018-10-02T08:31:00Z</dcterms:created>
  <dcterms:modified xsi:type="dcterms:W3CDTF">2018-10-19T12:34:18Z</dcterms:modified>
</cp:coreProperties>
</file>